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5"/>
  </p:notesMasterIdLst>
  <p:sldIdLst>
    <p:sldId id="286" r:id="rId3"/>
    <p:sldId id="287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40693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11725"/>
            <a:ext cx="5486399" cy="4084775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11725"/>
            <a:ext cx="5486399" cy="4084775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0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0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0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0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000" b="1" i="0" u="none" strike="noStrike" cap="none" baseline="0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681" y="5539414"/>
            <a:ext cx="9144000" cy="1143000"/>
            <a:chOff x="18681" y="5539414"/>
            <a:chExt cx="9144000" cy="1143000"/>
          </a:xfrm>
        </p:grpSpPr>
        <p:sp>
          <p:nvSpPr>
            <p:cNvPr id="303" name="Shape 303"/>
            <p:cNvSpPr/>
            <p:nvPr/>
          </p:nvSpPr>
          <p:spPr>
            <a:xfrm>
              <a:off x="18681" y="5539414"/>
              <a:ext cx="9144000" cy="1143000"/>
            </a:xfrm>
            <a:prstGeom prst="rect">
              <a:avLst/>
            </a:prstGeom>
            <a:solidFill>
              <a:srgbClr val="B2B2B2"/>
            </a:solidFill>
            <a:ln w="9525" cap="flat">
              <a:solidFill>
                <a:srgbClr val="B6DCE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205431" y="5576762"/>
              <a:ext cx="8758818" cy="10771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3600" b="1" i="0" u="none" strike="noStrike" cap="none" baseline="0" dirty="0">
                  <a:solidFill>
                    <a:schemeClr val="dk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Put your six words here, please.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800" b="0" i="0" u="none" strike="noStrike" cap="none" baseline="0" dirty="0">
                  <a:solidFill>
                    <a:schemeClr val="dk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First Last</a:t>
              </a: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idx="2"/>
          </p:nvPr>
        </p:nvSpPr>
        <p:spPr>
          <a:xfrm>
            <a:off x="205431" y="373478"/>
            <a:ext cx="8758817" cy="4892569"/>
          </a:xfrm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68069"/>
            <a:ext cx="9144000" cy="1143000"/>
            <a:chOff x="18681" y="5539414"/>
            <a:chExt cx="9144000" cy="1143000"/>
          </a:xfrm>
        </p:grpSpPr>
        <p:sp>
          <p:nvSpPr>
            <p:cNvPr id="303" name="Shape 303"/>
            <p:cNvSpPr/>
            <p:nvPr/>
          </p:nvSpPr>
          <p:spPr>
            <a:xfrm>
              <a:off x="18681" y="5539414"/>
              <a:ext cx="9144000" cy="1143000"/>
            </a:xfrm>
            <a:prstGeom prst="rect">
              <a:avLst/>
            </a:prstGeom>
            <a:solidFill>
              <a:srgbClr val="B2B2B2"/>
            </a:solidFill>
            <a:ln w="9525" cap="flat">
              <a:solidFill>
                <a:srgbClr val="B6DCE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205431" y="5576762"/>
              <a:ext cx="8758818" cy="10771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3600" b="1" i="0" u="none" strike="noStrike" cap="none" baseline="0" dirty="0">
                  <a:solidFill>
                    <a:schemeClr val="dk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Put your six words here, please.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 sz="2800" b="0" i="0" u="none" strike="noStrike" cap="none" baseline="0" dirty="0">
                  <a:solidFill>
                    <a:schemeClr val="dk2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First Last</a:t>
              </a: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idx="2"/>
          </p:nvPr>
        </p:nvSpPr>
        <p:spPr>
          <a:xfrm>
            <a:off x="186750" y="1699327"/>
            <a:ext cx="8758817" cy="4892569"/>
          </a:xfrm>
        </p:spPr>
      </p:sp>
    </p:spTree>
    <p:extLst>
      <p:ext uri="{BB962C8B-B14F-4D97-AF65-F5344CB8AC3E}">
        <p14:creationId xmlns:p14="http://schemas.microsoft.com/office/powerpoint/2010/main" val="200730719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/>
      <vt:lpstr/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SENTENCES: The Six-Word Memoir</dc:title>
  <cp:lastModifiedBy>Sandra Effinger</cp:lastModifiedBy>
  <cp:revision>2</cp:revision>
  <dcterms:modified xsi:type="dcterms:W3CDTF">2013-01-02T20:25:19Z</dcterms:modified>
</cp:coreProperties>
</file>